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13895"/>
            <a:ext cx="10947042" cy="2196067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118 (B) Kei Hong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91822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Remember Me </a:t>
            </a:r>
          </a:p>
          <a:p>
            <a:r>
              <a:rPr lang="en-US" sz="3200" dirty="0"/>
              <a:t>Jer. 15:15</a:t>
            </a:r>
          </a:p>
          <a:p>
            <a:r>
              <a:rPr lang="en-US" sz="3200" dirty="0"/>
              <a:t>Isaac Watts, 1674-1748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F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maw?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maw?</a:t>
            </a: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 in;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mangngilh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gitlohnate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tau maw?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maw?</a:t>
            </a:r>
          </a:p>
          <a:p>
            <a:pPr marL="0" indent="0">
              <a:buNone/>
            </a:pPr>
            <a:endParaRPr lang="en-US" sz="28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Zumin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kiseel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diam;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no-in,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diam. </a:t>
            </a:r>
          </a:p>
          <a:p>
            <a:pPr marL="0" indent="0">
              <a:buNone/>
            </a:pPr>
            <a:endParaRPr lang="en-US" sz="3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lohkhin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hi,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174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118 (B) Kei Hong Phawk In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8</cp:revision>
  <dcterms:created xsi:type="dcterms:W3CDTF">2018-10-09T13:17:21Z</dcterms:created>
  <dcterms:modified xsi:type="dcterms:W3CDTF">2018-10-11T15:44:59Z</dcterms:modified>
</cp:coreProperties>
</file>